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6"/>
  </p:notesMasterIdLst>
  <p:handoutMasterIdLst>
    <p:handoutMasterId r:id="rId17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48EFCA-8C7A-42DB-B451-685433BE83D5}" type="datetime1">
              <a:rPr lang="en-US" smtClean="0"/>
              <a:t>28-Jun-24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7C72F-DBCE-43CD-89B3-FCD0EA3AC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9063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39754-507E-4BDA-B33D-AA0563F2EA4E}" type="datetime1">
              <a:rPr lang="en-US" smtClean="0"/>
              <a:t>28-Jun-24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BE797-DE84-4886-B417-42F7B1785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8530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01E37-9456-4C65-B4D0-5F3C26055082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9BF36-4BB2-4BF6-85E8-253645F2FAA0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286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A50C6-D3AC-435C-B1AC-3B1666DA7180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735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B9541-3295-43C3-8827-00C561BE4B6F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56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C9C8A-B216-45E2-8B48-7C12E8CE1DB3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330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5B5E9-69D2-4117-AFD8-E08E11CFFA78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96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7C65C-3C45-48B6-B66C-22DFAFA3FB0C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0674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0D0C-8E79-4A5C-8E72-6897FF046F9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1096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3E7-8E04-42F8-B242-69A27660E799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942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897E1-4D7F-46E1-A488-16D55B01C72C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22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E09FE-9BB0-4A38-A8A8-34BC2321784D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127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25D6F-D5ED-44E7-A6E5-D4684B520585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609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D03F-A50E-4087-860E-72A98443F59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00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83832-D2EB-4526-BB38-27753688EA3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22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68D1B-89C5-4232-925D-1E289AD92E8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00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23A0-1E8F-4180-BFB3-B37314DE9A22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371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87D72-F040-4F2D-B228-54B68FBFA4C9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0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BB8F077-53BE-4BF1-8ADE-980670F8688A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735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hdr="0" ft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Autobiography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Shadrack</a:t>
            </a:r>
            <a:r>
              <a:rPr lang="en-US" dirty="0"/>
              <a:t> </a:t>
            </a:r>
            <a:r>
              <a:rPr lang="en-US" dirty="0" err="1"/>
              <a:t>Muthami</a:t>
            </a:r>
            <a:r>
              <a:rPr lang="en-US" dirty="0"/>
              <a:t> </a:t>
            </a:r>
            <a:r>
              <a:rPr lang="en-US" dirty="0" err="1"/>
              <a:t>Kitheka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00" y="2214695"/>
            <a:ext cx="4206239" cy="4643306"/>
          </a:xfr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3F9A4-2FEC-41D9-87E6-BE73F0865E0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91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Growth and Development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Lessons learned from challenges and achievements.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of family support and education.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Leadership and teamwork experiences.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968A-0F08-420C-B6A7-755F6182A33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06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Aspirations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Career goals in Business Information Technology.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Commitment to community service and environmental conservation.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7D968-FFEF-4FC1-8F90-1FBE313C113D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08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Reflections on Growth and Resilience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Gratitude for experiences and support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Commitment to continued learning and making a difference.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D38A-19FE-44AA-BDE1-98814DE6C73D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170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Reflections on Growth and Resilience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Gratitude for experiences and support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Commitment to continued learning and making a difference.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C500A-A63A-478D-80E9-24DF0E72DB6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19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Epilogue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Thanks to family, teachers, friends, and mentors.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Special mention of Mr.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Ndeto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Amos Safari Joseph, Emily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Mueni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Patrick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Kiteme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Kelvin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Muriithi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8B6C0-7733-452C-B8F5-1414C581E530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702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Life and Family Background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3774" y="3201982"/>
            <a:ext cx="492846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Born in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Mumbuni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village,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Kitui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County, Kenya.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Belonging to the Kamba community.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Parents: Gladys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Kuthea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Kitheka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the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late Andrew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Kitheka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Kimanzi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Second-born in a family of six children.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645921"/>
            <a:ext cx="4191000" cy="3726179"/>
          </a:xfrm>
        </p:spPr>
      </p:pic>
      <p:sp>
        <p:nvSpPr>
          <p:cNvPr id="5" name="Rectangle 4"/>
          <p:cNvSpPr/>
          <p:nvPr/>
        </p:nvSpPr>
        <p:spPr>
          <a:xfrm>
            <a:off x="1827171" y="2182426"/>
            <a:ext cx="32792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Early Life and Family Background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239" y="3945337"/>
            <a:ext cx="2894598" cy="29126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58802" y="1043940"/>
            <a:ext cx="2505978" cy="408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11202" y="1196340"/>
            <a:ext cx="2505978" cy="408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220235" y="6567364"/>
            <a:ext cx="184934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My Mom, Gladys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504455" y="4502343"/>
            <a:ext cx="1445485" cy="38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My siblings</a:t>
            </a:r>
            <a:endParaRPr lang="en-US" dirty="0"/>
          </a:p>
        </p:txBody>
      </p:sp>
      <p:sp>
        <p:nvSpPr>
          <p:cNvPr id="18" name="Date Placehold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B3B35-C072-4ABA-8F27-1FAC20173E9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03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Growing Up in </a:t>
            </a:r>
            <a:r>
              <a:rPr lang="en-US" dirty="0" err="1"/>
              <a:t>Mumbuni</a:t>
            </a:r>
            <a:r>
              <a:rPr lang="en-US" dirty="0"/>
              <a:t> Village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Farming activities and responsibilities.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Role in raising younger siblings.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Community and cultural experiences.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366963"/>
            <a:ext cx="4678679" cy="4491037"/>
          </a:xfr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5A7D-61C6-4C09-9205-472B5A503CCA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7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Journey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3774" y="3201983"/>
            <a:ext cx="473616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Mutulu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Primary School, Riverside Academy,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Unyaa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Primary School.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school at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Migwani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Boys High School.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Transition to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Dedan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Kimathi University of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Technology (DEKUT).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551" y="2367027"/>
            <a:ext cx="3600569" cy="4285233"/>
          </a:xfr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8227-BB3E-4EB4-9817-A88B9789A23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10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School Years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3774" y="3340482"/>
            <a:ext cx="470192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Involvement in extracurricular activities like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hockey and the Wildlife Club.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Leadership roles: Hockey team captain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Wildlife Club chairperson.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08685" y="2575389"/>
            <a:ext cx="4643306" cy="3921916"/>
          </a:xfr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C777-D11B-4864-A0AA-D9B9551A3427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64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Mentorship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3774" y="3478981"/>
            <a:ext cx="492000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Kiswahili teacher Mr.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Ndeto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his influence.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Achievements under his guidance, especially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Kiswahili.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135" y="2366963"/>
            <a:ext cx="3859885" cy="4216717"/>
          </a:xfrm>
        </p:spPr>
      </p:pic>
      <p:sp>
        <p:nvSpPr>
          <p:cNvPr id="6" name="Rectangle 5"/>
          <p:cNvSpPr/>
          <p:nvPr/>
        </p:nvSpPr>
        <p:spPr>
          <a:xfrm>
            <a:off x="1667134" y="3175754"/>
            <a:ext cx="2914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Recognizing a Special Mentor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726C-BB50-4517-99C5-CE1DF072E3B4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7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University Life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sz="quarter" idx="13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Pursuing BBIT at DEKUT.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Final year and academic achievements.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Extracurricular activities and personal growth.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A878-0708-4ED0-95C6-D649ECCDC17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811" y="2899950"/>
            <a:ext cx="2981125" cy="3043640"/>
          </a:xfrm>
        </p:spPr>
      </p:pic>
    </p:spTree>
    <p:extLst>
      <p:ext uri="{BB962C8B-B14F-4D97-AF65-F5344CB8AC3E}">
        <p14:creationId xmlns:p14="http://schemas.microsoft.com/office/powerpoint/2010/main" val="182012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Relationships and Support Systems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4400" y="3340418"/>
            <a:ext cx="472764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 friend and cousin Amos Safari Joseph.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Girlfriend Emily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Mueni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University friends Patrick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Kiteme</a:t>
            </a:r>
            <a:r>
              <a:rPr lang="en-US" altLang="en-US" sz="1800" cap="none" dirty="0" smtClean="0"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Kelvin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Muriithi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Immaculate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Mwihaki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. 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319" y="2214694"/>
            <a:ext cx="2569783" cy="3576506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8369" y="4524245"/>
            <a:ext cx="2705681" cy="23337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449" y="2214694"/>
            <a:ext cx="2693669" cy="31369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449" y="4300724"/>
            <a:ext cx="2677920" cy="264709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915935" y="1947148"/>
            <a:ext cx="13311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Emily </a:t>
            </a:r>
            <a:r>
              <a:rPr lang="en-US" dirty="0" err="1" smtClean="0"/>
              <a:t>Mueni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142255" y="1934404"/>
            <a:ext cx="1635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Kelvin </a:t>
            </a:r>
            <a:r>
              <a:rPr lang="en-US" dirty="0" err="1" smtClean="0"/>
              <a:t>Muriithi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924649" y="6487116"/>
            <a:ext cx="159026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Amos Safari</a:t>
            </a:r>
            <a:endParaRPr lang="en-US" dirty="0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A922-A743-494B-BCC8-C9DF1A779A02}" type="datetime1">
              <a:rPr lang="en-US" smtClean="0"/>
              <a:t>03-Jul-24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750" y="4524245"/>
            <a:ext cx="2475132" cy="242357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359969" y="6567364"/>
            <a:ext cx="15978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Patrick </a:t>
            </a:r>
            <a:r>
              <a:rPr lang="en-US" dirty="0" err="1" smtClean="0"/>
              <a:t>Kiteme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78170" y="4538264"/>
            <a:ext cx="12560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Immaculate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57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Hobbies and Interests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sz="quarter" idx="13"/>
          </p:nvPr>
        </p:nvSpPr>
        <p:spPr bwMode="auto">
          <a:xfrm>
            <a:off x="913774" y="3478981"/>
            <a:ext cx="476604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Football, swimming, reading, and traveling.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Places visited: Mombasa,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Machakos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Kitale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Nairobi,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Nyeri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Nakuru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Eldoret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Kilifi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54E3A-13E3-41AE-8F8D-211E7884E616}" type="datetime1">
              <a:rPr lang="en-US" smtClean="0"/>
              <a:t>28-Jun-24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12" name="Swimmo">
            <a:hlinkClick r:id="" action="ppaction://media"/>
          </p:cNvPr>
          <p:cNvPicPr>
            <a:picLocks noGrp="1" noChangeAspect="1"/>
          </p:cNvPicPr>
          <p:nvPr>
            <p:ph sz="quarter" idx="1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46118" y="2214693"/>
            <a:ext cx="2429696" cy="2151105"/>
          </a:xfr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117" y="4365798"/>
            <a:ext cx="2518917" cy="18651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034" y="2795452"/>
            <a:ext cx="2409560" cy="269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3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7548</TotalTime>
  <Words>395</Words>
  <Application>Microsoft Office PowerPoint</Application>
  <PresentationFormat>Widescreen</PresentationFormat>
  <Paragraphs>106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Droplet</vt:lpstr>
      <vt:lpstr>My Autobiography</vt:lpstr>
      <vt:lpstr>Early Life and Family Background</vt:lpstr>
      <vt:lpstr>Growing Up in Mumbuni Village</vt:lpstr>
      <vt:lpstr>Educational Journey</vt:lpstr>
      <vt:lpstr>High School Years</vt:lpstr>
      <vt:lpstr>Mentorship</vt:lpstr>
      <vt:lpstr>University Life</vt:lpstr>
      <vt:lpstr>Personal Relationships and Support Systems</vt:lpstr>
      <vt:lpstr>Hobbies and Interests</vt:lpstr>
      <vt:lpstr>Personal Growth and Development</vt:lpstr>
      <vt:lpstr>Future Aspirations</vt:lpstr>
      <vt:lpstr>Reflections on Growth and Resilience</vt:lpstr>
      <vt:lpstr>Reflections on Growth and Resilience</vt:lpstr>
      <vt:lpstr>Epilogue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Shadrack Muthami kitheka</dc:title>
  <dc:creator>Admin</dc:creator>
  <cp:lastModifiedBy>Admin</cp:lastModifiedBy>
  <cp:revision>16</cp:revision>
  <dcterms:created xsi:type="dcterms:W3CDTF">2024-06-28T09:18:07Z</dcterms:created>
  <dcterms:modified xsi:type="dcterms:W3CDTF">2024-07-03T15:06:36Z</dcterms:modified>
</cp:coreProperties>
</file>

<file path=docProps/thumbnail.jpeg>
</file>